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2" r:id="rId14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4" Type="http://schemas.openxmlformats.org/officeDocument/2006/relationships/slide" Target="slides/slide7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306276" y="4491376"/>
            <a:ext cx="3170934" cy="3051025"/>
          </a:xfrm>
          <a:prstGeom prst="rect">
            <a:avLst/>
          </a:prstGeom>
        </p:spPr>
      </p:pic>
      <p:sp>
        <p:nvSpPr>
          <p:cNvPr id="240" name="[IMAGE_BOTTOM_RIGHT_CAP]"/>
          <p:cNvSpPr txBox="1"/>
          <p:nvPr/>
        </p:nvSpPr>
        <p:spPr>
          <a:xfrm>
            <a:off x="835587" y="5691833"/>
            <a:ext cx="1258700" cy="87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[IMAGE_BOTTOM_RIGHT_CAP]</a:t>
            </a:r>
          </a:p>
        </p:txBody>
      </p:sp>
      <p:sp>
        <p:nvSpPr>
          <p:cNvPr id="241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  <p:sp>
        <p:nvSpPr>
          <p:cNvPr id="242" name="[HOOK]…"/>
          <p:cNvSpPr txBox="1"/>
          <p:nvPr/>
        </p:nvSpPr>
        <p:spPr>
          <a:xfrm>
            <a:off x="786516" y="1578851"/>
            <a:ext cx="5637641" cy="97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[IMAGE_BOTTOM_RIGHT]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[IMAGE_BOTTOM_RIGHT_SUB]</a:t>
            </a:r>
          </a:p>
        </p:txBody>
      </p:sp>
      <p:pic>
        <p:nvPicPr>
          <p:cNvPr id="24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1369" y="5843921"/>
            <a:ext cx="1258700" cy="569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